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9" r:id="rId5"/>
    <p:sldId id="258" r:id="rId6"/>
    <p:sldId id="260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1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/>
              <a:t>Basic Details of the Team and Problem Statement</a:t>
            </a:r>
            <a:endParaRPr dirty="0"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813918" y="1418304"/>
            <a:ext cx="6045695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Ministry/Organization Name/Student Innovation: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Govt. of Himachal Pradesh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SIH1383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regular"/>
              </a:rPr>
              <a:t>Optimizing Doctor Availability and Appointment Allocation in Hospitals through Digital Technology and Al Integration.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Stalwarts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Jayanth Gudimella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Institute Code (AISHE):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C-25622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Institute Name: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Chaitanya Bharathi Institute of Technology,     	Hyderabad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Theme Name:</a:t>
            </a:r>
            <a:endParaRPr dirty="0"/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52206"/>
            <a:ext cx="3330245" cy="167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971550" y="2289363"/>
            <a:ext cx="6024054" cy="32756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idea/Solution/Prototype here: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Patients are given appointment tokens based on their needs and the availability of doctors.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Algorithm finds the doctor for a patient such that waiting time is minimized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dirty="0"/>
              <a:t>A backend API service provided the current state and accepts requests to add new patients, end sessions etc.,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dirty="0"/>
              <a:t>The details of doctors, patients, departments and tokens are stored and read from database while also maintaining a fast-access alternative in-memory structure.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3" name="Picture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CC8BCCDE-46D0-B531-F6B5-BF89BA97554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777" t="-19134" r="7166" b="-1"/>
          <a:stretch/>
        </p:blipFill>
        <p:spPr>
          <a:xfrm>
            <a:off x="7378700" y="84803"/>
            <a:ext cx="4689475" cy="3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"/>
          <p:cNvSpPr txBox="1"/>
          <p:nvPr/>
        </p:nvSpPr>
        <p:spPr>
          <a:xfrm>
            <a:off x="7378575" y="3820783"/>
            <a:ext cx="4572001" cy="2759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Technology stack here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Python – Tkinter, PyMongo driver, Flask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Plans for shifting to JavaScript and TypeScript – React JS, MongoDB NodeJS driver, Express JS with Nest JS Architecture, Prisma for modelling DB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D5388-4752-7DD4-419C-287BAB515845}"/>
              </a:ext>
            </a:extLst>
          </p:cNvPr>
          <p:cNvSpPr txBox="1"/>
          <p:nvPr/>
        </p:nvSpPr>
        <p:spPr>
          <a:xfrm>
            <a:off x="6995604" y="230554"/>
            <a:ext cx="3908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CA655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Diagram representing the system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A9C092-EE2E-63FA-0E1A-EB7DACFE4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6913" y="5467930"/>
            <a:ext cx="762000" cy="736092"/>
          </a:xfrm>
          <a:prstGeom prst="rect">
            <a:avLst/>
          </a:prstGeom>
        </p:spPr>
      </p:pic>
      <p:pic>
        <p:nvPicPr>
          <p:cNvPr id="12" name="Picture 11" descr="A blue and yellow snake logo&#10;&#10;Description automatically generated">
            <a:extLst>
              <a:ext uri="{FF2B5EF4-FFF2-40B4-BE49-F238E27FC236}">
                <a16:creationId xmlns:a16="http://schemas.microsoft.com/office/drawing/2014/main" id="{66A632EC-9DC7-02FC-66E9-FCD0AE902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912" y="5921307"/>
            <a:ext cx="435568" cy="435568"/>
          </a:xfrm>
          <a:prstGeom prst="rect">
            <a:avLst/>
          </a:prstGeom>
        </p:spPr>
      </p:pic>
      <p:pic>
        <p:nvPicPr>
          <p:cNvPr id="14" name="Picture 13" descr="A blue and black symbol&#10;&#10;Description automatically generated">
            <a:extLst>
              <a:ext uri="{FF2B5EF4-FFF2-40B4-BE49-F238E27FC236}">
                <a16:creationId xmlns:a16="http://schemas.microsoft.com/office/drawing/2014/main" id="{749CA3AF-7004-20B6-1B0C-0B898617A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0824" y="5783366"/>
            <a:ext cx="774309" cy="681838"/>
          </a:xfrm>
          <a:prstGeom prst="rect">
            <a:avLst/>
          </a:prstGeom>
        </p:spPr>
      </p:pic>
      <p:pic>
        <p:nvPicPr>
          <p:cNvPr id="16" name="Picture 15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04D326BA-CBAA-1B49-D0DE-3BFD65993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1210" y="5763820"/>
            <a:ext cx="762000" cy="762000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820DBAA0-2C8B-8D7E-0ED5-CDB00DA5B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4032" y="6062363"/>
            <a:ext cx="1464158" cy="393682"/>
          </a:xfrm>
          <a:prstGeom prst="rect">
            <a:avLst/>
          </a:prstGeom>
        </p:spPr>
      </p:pic>
      <p:pic>
        <p:nvPicPr>
          <p:cNvPr id="20" name="Picture 19" descr="A green leaf with black text&#10;&#10;Description automatically generated">
            <a:extLst>
              <a:ext uri="{FF2B5EF4-FFF2-40B4-BE49-F238E27FC236}">
                <a16:creationId xmlns:a16="http://schemas.microsoft.com/office/drawing/2014/main" id="{92B8F8CF-4C75-3EF4-AFD2-8299B72CA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6795" y="5732588"/>
            <a:ext cx="1460744" cy="7646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581565" y="278129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7844912" y="2990628"/>
            <a:ext cx="3512576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/>
              <a:t>Demo Simulation</a:t>
            </a: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231" name="Google Shape;231;p3"/>
          <p:cNvSpPr txBox="1"/>
          <p:nvPr/>
        </p:nvSpPr>
        <p:spPr>
          <a:xfrm>
            <a:off x="1013626" y="5521642"/>
            <a:ext cx="10786409" cy="15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Dependencies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1092284" y="5969008"/>
            <a:ext cx="10147217" cy="610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system relies on the hospitals infrastructure for doctor detection.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Needs to know about all the doctors and special schemes and schedules to operate effectively.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2BD73-40DC-6E98-341E-E74194EB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7063" y="1177062"/>
            <a:ext cx="7009862" cy="39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8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Team Member Details </a:t>
            </a:r>
            <a:endParaRPr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062099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Leader Name: </a:t>
            </a:r>
            <a:r>
              <a:rPr lang="en-IN" sz="1200" b="1" dirty="0">
                <a:solidFill>
                  <a:srgbClr val="5D7C3F"/>
                </a:solidFill>
              </a:rPr>
              <a:t>Jayanth Gudimella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AI&amp;DS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1 Name: </a:t>
            </a:r>
            <a:r>
              <a:rPr lang="en-IN" sz="1200" b="1" dirty="0">
                <a:solidFill>
                  <a:srgbClr val="5D7C3F"/>
                </a:solidFill>
              </a:rPr>
              <a:t>Param Gholap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2 Name: Karath Vamsi V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3 Name: C </a:t>
            </a:r>
            <a:r>
              <a:rPr lang="en-US" sz="1200" b="1" dirty="0" err="1">
                <a:solidFill>
                  <a:srgbClr val="5D7C3F"/>
                </a:solidFill>
              </a:rPr>
              <a:t>Ruthvik</a:t>
            </a:r>
            <a:r>
              <a:rPr lang="en-US" sz="1200" b="1" dirty="0">
                <a:solidFill>
                  <a:srgbClr val="5D7C3F"/>
                </a:solidFill>
              </a:rPr>
              <a:t> Varma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4 Name:  Sairam Reddy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5 Name: </a:t>
            </a:r>
            <a:r>
              <a:rPr lang="en-IN" sz="1200" b="1" dirty="0">
                <a:solidFill>
                  <a:srgbClr val="5D7C3F"/>
                </a:solidFill>
              </a:rPr>
              <a:t>N. </a:t>
            </a:r>
            <a:r>
              <a:rPr lang="en-IN" sz="1200" b="1" dirty="0" err="1">
                <a:solidFill>
                  <a:srgbClr val="5D7C3F"/>
                </a:solidFill>
              </a:rPr>
              <a:t>Pravalika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1 Name: Type Your Name Here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 			Expertise (AI/ML/Blockchain </a:t>
            </a:r>
            <a:r>
              <a:rPr lang="en-US" sz="1200" dirty="0" err="1"/>
              <a:t>etc</a:t>
            </a:r>
            <a:r>
              <a:rPr lang="en-US" sz="1200" dirty="0"/>
              <a:t>): 		Domain Experience (in years):   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2 Name: Type Your Name Here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		 	Expertise (AI/ML/Blockchain </a:t>
            </a:r>
            <a:r>
              <a:rPr lang="en-US" sz="1200" dirty="0" err="1"/>
              <a:t>etc</a:t>
            </a:r>
            <a:r>
              <a:rPr lang="en-US" sz="1200" dirty="0"/>
              <a:t>): 		Domain Experience (in years):   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096346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/>
              <a:t>Idea/Approach Details</a:t>
            </a:r>
            <a:endParaRPr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/>
              <a:t>Describe your Use Cases here</a:t>
            </a:r>
            <a:endParaRPr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  </a:t>
            </a: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231" name="Google Shape;231;p3"/>
          <p:cNvSpPr txBox="1"/>
          <p:nvPr/>
        </p:nvSpPr>
        <p:spPr>
          <a:xfrm>
            <a:off x="6169741" y="4921046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Dependencies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6248399" y="5368413"/>
            <a:ext cx="4838701" cy="12114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system relies on the hospitals infrastructure for doctor detection.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Needs to know about all the doctors and special schemes and schedules to operate effectively.</a:t>
            </a:r>
            <a:endParaRPr dirty="0"/>
          </a:p>
        </p:txBody>
      </p:sp>
      <p:sp>
        <p:nvSpPr>
          <p:cNvPr id="2" name="Google Shape;231;p3">
            <a:extLst>
              <a:ext uri="{FF2B5EF4-FFF2-40B4-BE49-F238E27FC236}">
                <a16:creationId xmlns:a16="http://schemas.microsoft.com/office/drawing/2014/main" id="{E89C0571-36EC-79E8-E54E-7F8CACB11AD1}"/>
              </a:ext>
            </a:extLst>
          </p:cNvPr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Highlights and Advantages</a:t>
            </a:r>
            <a:endParaRPr dirty="0"/>
          </a:p>
        </p:txBody>
      </p:sp>
      <p:sp>
        <p:nvSpPr>
          <p:cNvPr id="3" name="Google Shape;232;p3">
            <a:extLst>
              <a:ext uri="{FF2B5EF4-FFF2-40B4-BE49-F238E27FC236}">
                <a16:creationId xmlns:a16="http://schemas.microsoft.com/office/drawing/2014/main" id="{CEB3E2A3-D910-A81B-26CA-73DB327144F0}"/>
              </a:ext>
            </a:extLst>
          </p:cNvPr>
          <p:cNvSpPr txBox="1"/>
          <p:nvPr/>
        </p:nvSpPr>
        <p:spPr>
          <a:xfrm>
            <a:off x="6174658" y="2733366"/>
            <a:ext cx="4838701" cy="20562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Provides easy appointment scheduling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Option for doctor to indicate end of appointment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Estimated time changes according to waitlist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Cancellation possible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Ahead of ti</a:t>
            </a: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 slot booking available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Important Points</a:t>
            </a:r>
            <a:endParaRPr dirty="0"/>
          </a:p>
        </p:txBody>
      </p:sp>
      <p:sp>
        <p:nvSpPr>
          <p:cNvPr id="244" name="Google Shape;244;p5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/>
              <a:t>Please ensure below pointers are met while  </a:t>
            </a:r>
            <a:endParaRPr dirty="0"/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10572561" cy="392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Kindly keep the maximum slides limit to 4 pages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All the topics should be utilized for description of your idea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Try to avoid paragraphs and post your idea in points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Keep your explanation precisely and easy to understand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Idea should be unique and novel. If it has a business potential more weightage will be given. 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Apart from this PPT abstract of your idea will be asked separately while submitting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You need to save the file in PDF and upload the same on portal. No PPT, Word Doc or any other format will be supported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You can delete this slide (Important Pointers) when you upload the details of your idea on SIH portal.</a:t>
            </a:r>
            <a:endParaRPr dirty="0"/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789</Words>
  <Application>Microsoft Office PowerPoint</Application>
  <PresentationFormat>Widescreen</PresentationFormat>
  <Paragraphs>69</Paragraphs>
  <Slides>6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montserratregular</vt:lpstr>
      <vt:lpstr>Franklin Gothic</vt:lpstr>
      <vt:lpstr>Noto Sans Symbols</vt:lpstr>
      <vt:lpstr>Libre Franklin</vt:lpstr>
      <vt:lpstr>Theme1</vt:lpstr>
      <vt:lpstr>Basic Details of the Team and Problem Statement</vt:lpstr>
      <vt:lpstr>Idea/Approach Details</vt:lpstr>
      <vt:lpstr>Idea/Approach Details</vt:lpstr>
      <vt:lpstr>Team Member Details </vt:lpstr>
      <vt:lpstr>Idea/Approach Details</vt:lpstr>
      <vt:lpstr>Important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Gudimella Jayanth</cp:lastModifiedBy>
  <cp:revision>20</cp:revision>
  <dcterms:created xsi:type="dcterms:W3CDTF">2022-02-11T07:14:46Z</dcterms:created>
  <dcterms:modified xsi:type="dcterms:W3CDTF">2023-09-22T16:47:50Z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